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9054" y="489397"/>
            <a:ext cx="10682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Modelo de Comunicación publicitaria</a:t>
            </a:r>
          </a:p>
          <a:p>
            <a:endParaRPr lang="es-AR" sz="5400" dirty="0" smtClean="0"/>
          </a:p>
          <a:p>
            <a:endParaRPr lang="es-AR" sz="5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92" y="2621982"/>
            <a:ext cx="7939135" cy="30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" y="0"/>
            <a:ext cx="1218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1" y="151593"/>
            <a:ext cx="11305477" cy="65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5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6"/>
            <a:ext cx="12233088" cy="68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445"/>
            <a:ext cx="12191999" cy="69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396"/>
            <a:ext cx="12192000" cy="69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390"/>
            <a:ext cx="12191999" cy="69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0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4" y="0"/>
            <a:ext cx="12083316" cy="692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9454" y="2009837"/>
            <a:ext cx="78504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600" dirty="0" smtClean="0"/>
              <a:t>Gracias por la atención !!!!!</a:t>
            </a:r>
            <a:endParaRPr lang="es-AR" sz="6600" dirty="0"/>
          </a:p>
        </p:txBody>
      </p:sp>
    </p:spTree>
    <p:extLst>
      <p:ext uri="{BB962C8B-B14F-4D97-AF65-F5344CB8AC3E}">
        <p14:creationId xmlns:p14="http://schemas.microsoft.com/office/powerpoint/2010/main" val="383916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212</TotalTime>
  <Words>9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16</cp:revision>
  <dcterms:created xsi:type="dcterms:W3CDTF">2020-06-17T19:27:30Z</dcterms:created>
  <dcterms:modified xsi:type="dcterms:W3CDTF">2020-07-03T00:38:21Z</dcterms:modified>
</cp:coreProperties>
</file>