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75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183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332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108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324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147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362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85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0762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28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673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9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44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958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05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9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099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19" Type="http://schemas.openxmlformats.org/officeDocument/2006/relationships/image" Target="../media/image1.jpeg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10/9/2024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219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Trombosis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Fisiopatogenia: Tríada de Virchow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La fisiopatogenia de la trombosis se explica a través de la Tríada de Virchow, que incluye:</a:t>
            </a:r>
          </a:p>
          <a:p>
            <a:r>
              <a:t>- Lesión en el endotelio (pared del vaso)</a:t>
            </a:r>
          </a:p>
          <a:p>
            <a:r>
              <a:t>- Estasis o flujo sanguíneo anormal</a:t>
            </a:r>
          </a:p>
          <a:p>
            <a:r>
              <a:t>- Hipercoagulabilidad (tendencia aumentada a formar coágulos).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Concepto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La trombosis es la formación de un coágulo de sangre (trombo) dentro de un vaso sanguíneo, que puede obstruir parcial o totalmente el flujo sanguíneo.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Causas de la Trombosis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Las principales causas de la trombosis son:</a:t>
            </a:r>
          </a:p>
          <a:p>
            <a:r>
              <a:t>- Lesión en la pared del vaso sanguíneo</a:t>
            </a:r>
          </a:p>
          <a:p>
            <a:r>
              <a:t>- Alteraciones en la coagulación de la sangre</a:t>
            </a:r>
          </a:p>
          <a:p>
            <a:r>
              <a:t>- Flujo sanguíneo anormal o estasis.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Factores de Riesgo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Entre los factores de riesgo se encuentran:</a:t>
            </a:r>
          </a:p>
          <a:p>
            <a:r>
              <a:t>- Edad avanzada</a:t>
            </a:r>
          </a:p>
          <a:p>
            <a:r>
              <a:t>- Inmovilización prolongada</a:t>
            </a:r>
          </a:p>
          <a:p>
            <a:r>
              <a:t>- Cirugías recientes</a:t>
            </a:r>
          </a:p>
          <a:p>
            <a:r>
              <a:t>- Uso de anticonceptivos orales</a:t>
            </a:r>
          </a:p>
          <a:p>
            <a:r>
              <a:t>- Embarazo</a:t>
            </a:r>
          </a:p>
          <a:p>
            <a:r>
              <a:t>- Cáncer, entre otros.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Trombosis Venosa Profunda (TVP)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8182" y="2927525"/>
            <a:ext cx="7951304" cy="1445691"/>
          </a:xfrm>
        </p:spPr>
        <p:txBody>
          <a:bodyPr/>
          <a:lstStyle/>
          <a:p>
            <a:r>
              <a:rPr dirty="0"/>
              <a:t>La TVP es una forma común de trombosis que ocurre en las venas profundas, generalmente en las piernas. Puede causar complicaciones graves si el coágulo se desplaza a los pulmones (embolia pulmonar).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Síntomas y Signos de TVP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Los síntomas y signos incluyen:</a:t>
            </a:r>
          </a:p>
          <a:p>
            <a:r>
              <a:rPr dirty="0"/>
              <a:t>- Dolor o sensibilidad en la pierna</a:t>
            </a:r>
          </a:p>
          <a:p>
            <a:r>
              <a:rPr dirty="0"/>
              <a:t>- Hinchazón</a:t>
            </a:r>
          </a:p>
          <a:p>
            <a:r>
              <a:rPr dirty="0"/>
              <a:t>- Enrojecimiento o cambio de color</a:t>
            </a:r>
          </a:p>
          <a:p>
            <a:r>
              <a:rPr dirty="0"/>
              <a:t>- Sensación de calor en la pierna afectada.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Diagnóstico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Los métodos de diagnóstico para la trombosis incluyen:</a:t>
            </a:r>
          </a:p>
          <a:p>
            <a:r>
              <a:t>- Ecografía Doppler (para visualizar el flujo sanguíneo)</a:t>
            </a:r>
          </a:p>
          <a:p>
            <a:r>
              <a:t>- Análisis de sangre (D-dímero)</a:t>
            </a:r>
          </a:p>
          <a:p>
            <a:r>
              <a:t>- Venografía (radiografía con contraste para las venas).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Tratamiento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El tratamiento de la trombosis puede incluir:</a:t>
            </a:r>
          </a:p>
          <a:p>
            <a:r>
              <a:t>- Anticoagulantes (medicamentos para prevenir el crecimiento del coágulo)</a:t>
            </a:r>
          </a:p>
          <a:p>
            <a:r>
              <a:t>- Trombolíticos (para disolver el coágulo)</a:t>
            </a:r>
          </a:p>
          <a:p>
            <a:r>
              <a:t>- Compresión elástica</a:t>
            </a:r>
          </a:p>
          <a:p>
            <a:r>
              <a:t>- Cirugía en casos graves.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Prevención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Para prevenir la trombosis se recomienda:</a:t>
            </a:r>
          </a:p>
          <a:p>
            <a:r>
              <a:t>- Mantener un estilo de vida activo</a:t>
            </a:r>
          </a:p>
          <a:p>
            <a:r>
              <a:t>- Evitar inmovilización prolongada</a:t>
            </a:r>
          </a:p>
          <a:p>
            <a:r>
              <a:t>- Uso de terapia anticoagulante en personas con riesgo elevado.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TF10001029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Presentación en pantalla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TF10001029</vt:lpstr>
      <vt:lpstr>Trombosis</vt:lpstr>
      <vt:lpstr>Concepto</vt:lpstr>
      <vt:lpstr>Causas de la Trombosis</vt:lpstr>
      <vt:lpstr>Factores de Riesgo</vt:lpstr>
      <vt:lpstr>Trombosis Venosa Profunda (TVP)</vt:lpstr>
      <vt:lpstr>Síntomas y Signos de TVP</vt:lpstr>
      <vt:lpstr>Diagnóstico</vt:lpstr>
      <vt:lpstr>Tratamiento</vt:lpstr>
      <vt:lpstr>Prevención</vt:lpstr>
      <vt:lpstr>Fisiopatogenia: Tríada de Virchow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Trombosis</dc:title>
  <dc:subject/>
  <dc:creator/>
  <cp:keywords/>
  <dc:description>generated using python-pptx</dc:description>
  <cp:lastModifiedBy>drayaninaggomez@gmail.com</cp:lastModifiedBy>
  <cp:revision>4</cp:revision>
  <dcterms:created xsi:type="dcterms:W3CDTF">2013-01-27T09:14:16Z</dcterms:created>
  <dcterms:modified xsi:type="dcterms:W3CDTF">2024-10-09T12:55:38Z</dcterms:modified>
  <cp:category/>
</cp:coreProperties>
</file>