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69" r:id="rId5"/>
    <p:sldId id="270" r:id="rId6"/>
    <p:sldId id="271" r:id="rId7"/>
    <p:sldId id="257" r:id="rId8"/>
    <p:sldId id="259" r:id="rId9"/>
    <p:sldId id="260" r:id="rId10"/>
    <p:sldId id="272" r:id="rId11"/>
    <p:sldId id="276" r:id="rId12"/>
    <p:sldId id="262" r:id="rId13"/>
    <p:sldId id="263" r:id="rId14"/>
    <p:sldId id="273" r:id="rId15"/>
    <p:sldId id="277" r:id="rId16"/>
    <p:sldId id="265" r:id="rId17"/>
    <p:sldId id="266" r:id="rId18"/>
    <p:sldId id="267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63342-E938-4EAF-AB0B-F4BB9A2C5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1FA2A2-4352-4FE8-8892-722F43FB7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93B4F-C458-442E-AECD-954FA345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8988E-BF9F-4419-823B-75FEE5F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B12A9-FE3E-4AD5-9990-B9540D76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88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29B39-6993-4C61-B4B7-BE3B0C33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81BFFB-8007-4512-B215-92076349A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841F8-4EC9-494E-AADC-5557B6CE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8C547F-38D4-4464-B275-159DC60E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9F489-1092-4655-AB68-6423D221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94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0D2E7A-02CE-4006-BA93-ED1FE75C1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884321-402B-4844-8B3F-55D81C3CE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D9D53-069B-4893-804F-6320C73D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6A03-E4C5-4BEE-A176-C48B6194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FEE1C-6921-4734-AA13-0415310C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29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B59EF-AF83-4380-AB07-D548E414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96B473-54F7-431A-8697-0797110B8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D1C37-E801-42E2-A10B-6DC2D02E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2E08B-D5D0-4459-B5B9-EA08F094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27B2D-69D0-49CA-848C-D74B5402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427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D2C59-5907-4F5A-8D52-AEE08B77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0E55DC-B258-4D2C-88F9-C416DD33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9CBD4-3158-40D1-9A2E-AF2B6912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370F-B5F3-4422-958A-E26477CB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118CF-A00F-480E-A87F-98C715A7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205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55202-6FF8-4FA4-8969-57DA3BDE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94E093-7A75-426C-B5D0-D25499931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8A3FCA-36EA-4C89-90C2-B4B18DC41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1CD5AC-6198-443C-A544-37AA00F7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EE902-6857-4996-8F26-EEE399D9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E4FB81-4349-44DF-999F-7A1BCF97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516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9AE88-7C86-4E3E-9857-EA15007F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43312-94F0-494F-A520-25C48C308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7F959-B8E8-48B9-BF05-30C926A33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FEDF09-FBC3-4707-9EE0-C5D36DF93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161E23-CF92-499C-9CBD-E4BBEEEC2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0F286D-35C4-43CC-A7FA-6E235B29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6A3D90-DB86-456D-8E47-B851D87D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38C425-AD74-472C-9A58-1ADC2C22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484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89D8E-5AED-46D4-AD7A-12ECA8F27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C2685E-3839-462F-80BF-E9966361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286F4A-E111-4228-8A19-1FAF154B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F0B4D-F671-4996-B40E-86183B44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9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58E7A2-FEB4-4C1E-9F23-7FDBC50E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DE5D34-C3EE-43F1-8F6E-9143629A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F060F1-D3ED-4948-AC21-18240B32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053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0D3BB-0741-41CD-B775-BF5AC370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A04F26-6A09-46FC-8700-6F001DA6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1FFF9F-F1CF-44CC-9698-5F0C5AB6E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CCC73-C803-42FB-B638-6A7312BD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73CC8-81B4-4F62-BF3F-C0BDE8BA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F7C2AA-7D9C-4EFC-83C4-0B17EE68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13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9B596-2C42-4091-90C0-42587F24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2476A9-3B0C-469D-AC7F-C5D8C401B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9DE65C-6DC4-431C-901F-96FDBE6F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7517D9-6F10-41E6-841C-5BD4CB76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4DC28D-2BB1-4C85-BCEF-79411310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BE2E7B-F9A7-479F-BCD5-F211AC9D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33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8C6188-E10A-43B8-B990-AC9B61C3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0A26C3-6C75-491C-9C95-C5AC7098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9CE2D-1F4D-4693-98AE-1870595D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7B1EC-2AD6-4849-98C4-78CE57FCE9B3}" type="datetimeFigureOut">
              <a:rPr lang="es-AR" smtClean="0"/>
              <a:t>24/8/2021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B95D5-D4B3-4ADC-ABDE-9ED75D8D1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CDFB1B-ED40-4B05-A4CD-8EF531336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028A-55C8-41EE-AEF8-A41FBC6856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69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28B84-7998-4547-A126-24A0384B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6785"/>
            <a:ext cx="9144000" cy="2387600"/>
          </a:xfrm>
        </p:spPr>
        <p:txBody>
          <a:bodyPr/>
          <a:lstStyle/>
          <a:p>
            <a:r>
              <a:rPr lang="es-ES" dirty="0"/>
              <a:t>Estilos Representacionales en la PNL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3F669A-56D7-4C13-8909-7E0607A89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169" y="3125701"/>
            <a:ext cx="4919662" cy="35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0009596-2A41-4D4A-B2F7-BBCCE9D23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044" y="397564"/>
            <a:ext cx="8550321" cy="64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2A605C6-01BD-422A-9D19-F6B9481B9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392"/>
            <a:ext cx="9157253" cy="68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C38DFA3-DEE7-4601-8472-0D3977844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9021417" cy="67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4E51D0C-9C2F-4D4A-98DE-80CE33C0E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26" y="125760"/>
            <a:ext cx="8966949" cy="67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46A9A9C-2DCD-4C7C-A223-2EAD838CD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21487"/>
            <a:ext cx="9223513" cy="69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18E632D-1058-4BC8-8F19-1C013260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016" y="197151"/>
            <a:ext cx="8598267" cy="64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6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52393D3-300F-42B3-BD18-FEE566105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801" y="17289"/>
            <a:ext cx="9088398" cy="68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FA0EC3E-6CD3-46CD-9C2D-23285ADC0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-7167"/>
            <a:ext cx="9144000" cy="686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F06CB6-E7BF-4C64-94B2-E6CD360F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89" y="22683"/>
            <a:ext cx="9104242" cy="683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3EAF7C7-0108-401C-829B-9A27AAF65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8713" y="130735"/>
            <a:ext cx="8786191" cy="65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E88029-5145-4E19-90A6-23F8A8417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367" y="0"/>
            <a:ext cx="8921050" cy="66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4A1175F-AD54-4A1F-96BA-26ED2DA01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75" y="205356"/>
            <a:ext cx="8587408" cy="64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59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DACF0DC-3D2B-47ED-9051-71FA2E318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87" y="46162"/>
            <a:ext cx="9064488" cy="68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D6BD0C-E7AC-43F3-B435-632C758AD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887" y="337068"/>
            <a:ext cx="9978947" cy="56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1A8328-CF60-4EDF-A5F0-70EC12909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835" y="132520"/>
            <a:ext cx="8510565" cy="63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67684CE-896A-4FDD-BB4F-65606F9FA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40" y="0"/>
            <a:ext cx="8865704" cy="66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9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AABCCF-6465-4049-A35F-091719CD9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0"/>
            <a:ext cx="8534399" cy="64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FF7977-0B6F-4D78-B42C-F7AFC213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85465"/>
            <a:ext cx="9024731" cy="67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2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AE3819E-6419-4F66-A06E-8DD3DEE49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064" y="0"/>
            <a:ext cx="9185872" cy="68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246DA2-D17F-4AA9-85D8-E1D8456A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0" y="46164"/>
            <a:ext cx="9072967" cy="68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6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</Words>
  <Application>Microsoft Office PowerPoint</Application>
  <PresentationFormat>Panorámica</PresentationFormat>
  <Paragraphs>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Estilos Representacionales en la PNL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Estilos Representacionales en la PNL</dc:title>
  <dc:creator>Avellaneda Markowiec Susana Inés</dc:creator>
  <cp:lastModifiedBy>Avellaneda Markowiec Susana Inés</cp:lastModifiedBy>
  <cp:revision>1</cp:revision>
  <dcterms:created xsi:type="dcterms:W3CDTF">2021-08-25T02:09:35Z</dcterms:created>
  <dcterms:modified xsi:type="dcterms:W3CDTF">2021-08-25T02:33:16Z</dcterms:modified>
</cp:coreProperties>
</file>