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Personalidades según el sistema VAK (PNL)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Visual • Auditivo • Kinestésico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Sistema VAK en PNL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Visual: perciben el mundo a través de imágenes.</a:t>
            </a:r>
          </a:p>
          <a:p>
            <a:pPr/>
            <a:r>
              <a:t>Auditivo: procesan la realidad mediante sonidos y palabras.</a:t>
            </a:r>
          </a:p>
          <a:p>
            <a:pPr/>
            <a:r>
              <a:t>Kinestésico: viven y aprenden desde las sensaciones y emociones.</a:t>
            </a:r>
          </a:p>
          <a:p>
            <a:pPr/>
            <a:r>
              <a:t>Nadie es 100% de un estilo: hay predominancias.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Personalidad Visual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Psicológico: planificadores, detallistas, críticos con la estética.</a:t>
            </a:r>
          </a:p>
          <a:p>
            <a:pPr/>
            <a:r>
              <a:t>Social: observadores, analíticos, a veces distantes.</a:t>
            </a:r>
          </a:p>
          <a:p>
            <a:pPr/>
            <a:r>
              <a:t>Emocional: intensos pero reservados en la expresión.</a:t>
            </a:r>
          </a:p>
          <a:p>
            <a:pPr/>
            <a:r>
              <a:t>Laboral: destacan en diseño, arquitectura, investigación.</a:t>
            </a:r>
          </a:p>
          <a:p>
            <a:pPr/>
            <a:r>
              <a:t>Sombras: perfeccionismo, rigidez, dificultad con lo emocional.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Personalidad Auditiva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Psicológico: pensamiento en palabras, buena memoria verbal.</a:t>
            </a:r>
          </a:p>
          <a:p>
            <a:pPr/>
            <a:r>
              <a:t>Social: comunicativos, mediadores, valoran el diálogo.</a:t>
            </a:r>
          </a:p>
          <a:p>
            <a:pPr/>
            <a:r>
              <a:t>Emocional: necesitan hablar para liberar tensiones.</a:t>
            </a:r>
          </a:p>
          <a:p>
            <a:pPr/>
            <a:r>
              <a:t>Laboral: docencia, ventas, derecho, música, terapia.</a:t>
            </a:r>
          </a:p>
          <a:p>
            <a:pPr/>
            <a:r>
              <a:t>Sombras: sensibles a críticas, se distraen con ruidos.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Personalidad Kinestésica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Psicológico: aprenden haciendo, intuitivos.</a:t>
            </a:r>
          </a:p>
          <a:p>
            <a:pPr/>
            <a:r>
              <a:t>Social: cálidos, cercanos, afectivos.</a:t>
            </a:r>
          </a:p>
          <a:p>
            <a:pPr/>
            <a:r>
              <a:t>Emocional: intensos, empáticos, vulnerables al entorno.</a:t>
            </a:r>
          </a:p>
          <a:p>
            <a:pPr/>
            <a:r>
              <a:t>Laboral: medicina, arte, deporte, psicología, oficios.</a:t>
            </a:r>
          </a:p>
          <a:p>
            <a:pPr/>
            <a:r>
              <a:t>Sombras: impulsivos, procesan más lento desde la sensación.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Síntesis de los Estilos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Visuales: orientados al orden, estética y planificación.</a:t>
            </a:r>
          </a:p>
          <a:p>
            <a:pPr/>
            <a:r>
              <a:t>Auditivos: orientados a la comunicación y negociación.</a:t>
            </a:r>
          </a:p>
          <a:p>
            <a:pPr/>
            <a:r>
              <a:t>Kinestésicos: orientados a la experiencia y contacto humano.</a:t>
            </a:r>
          </a:p>
          <a:p>
            <a:pPr/>
            <a:r>
              <a:t>Cada persona tiene un canal predominante, pero integra los tres.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