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139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684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8101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248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8313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56738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0727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007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817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991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728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035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6530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950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33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962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300B0-C0B3-4F77-B853-0E6C3AEF3383}" type="datetimeFigureOut">
              <a:rPr lang="es-AR" smtClean="0"/>
              <a:t>19/8/2025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763028-626A-44FD-8223-E866066D08A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167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61" r:id="rId13"/>
    <p:sldLayoutId id="2147483962" r:id="rId14"/>
    <p:sldLayoutId id="2147483963" r:id="rId15"/>
    <p:sldLayoutId id="21474839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safe=active&amp;sca_esv=aed0d697877661b8&amp;rlz=1C1ONGR_esAR1031AR1031&amp;cs=0&amp;q=ANMAT&amp;sa=X&amp;ved=2ahUKEwi8m8XEqJePAxWcqpUCHZDkIvsQxccNegQIBhAC&amp;mstk=AUtExfCirC82Dpy5p-A8Tz4UVGcka9QScwd0QbolOJ2Be2bexjj3rePF9pFK5SW-s1tKX3dZGP5t_iPjDHH_BuYM0K3vC0mDVB3SETojaetexE2IdIQGcU6Po6JB_5aDxMkP7Vc&amp;csui=3" TargetMode="External"/><Relationship Id="rId2" Type="http://schemas.openxmlformats.org/officeDocument/2006/relationships/hyperlink" Target="https://www.google.com/search?safe=active&amp;sca_esv=aed0d697877661b8&amp;rlz=1C1ONGR_esAR1031AR1031&amp;cs=0&amp;q=Sistema+Nacional+de+Farmacovigilancia+%28SNFVG%29&amp;sa=X&amp;ved=2ahUKEwi8m8XEqJePAxWcqpUCHZDkIvsQxccNegQIBhAB&amp;mstk=AUtExfCirC82Dpy5p-A8Tz4UVGcka9QScwd0QbolOJ2Be2bexjj3rePF9pFK5SW-s1tKX3dZGP5t_iPjDHH_BuYM0K3vC0mDVB3SETojaetexE2IdIQGcU6Po6JB_5aDxMkP7Vc&amp;csui=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410790"/>
            <a:ext cx="8915399" cy="1031964"/>
          </a:xfrm>
        </p:spPr>
        <p:txBody>
          <a:bodyPr>
            <a:normAutofit/>
          </a:bodyPr>
          <a:lstStyle/>
          <a:p>
            <a:r>
              <a:rPr lang="es-ES" dirty="0" smtClean="0"/>
              <a:t>UNIDAD 4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3095897"/>
            <a:ext cx="8915399" cy="3644537"/>
          </a:xfrm>
        </p:spPr>
        <p:txBody>
          <a:bodyPr/>
          <a:lstStyle/>
          <a:p>
            <a:r>
              <a:rPr lang="es-ES" dirty="0"/>
              <a:t>Fármaco - vigilancia. CONCEPTO, OBJETO, SUJETOS. La Fármaco - vigilancia en Argentina</a:t>
            </a:r>
            <a:r>
              <a:rPr lang="es-ES" dirty="0" smtClean="0"/>
              <a:t>. (1era. parte-)</a:t>
            </a:r>
            <a:endParaRPr lang="es-ES" dirty="0"/>
          </a:p>
          <a:p>
            <a:r>
              <a:rPr lang="es-ES" dirty="0"/>
              <a:t>Actual regulación por parte de ANMAT. Rol del profesional APM y su impacto en la labor habitual</a:t>
            </a:r>
            <a:r>
              <a:rPr lang="es-ES" dirty="0" smtClean="0"/>
              <a:t>. (2da. Parte)</a:t>
            </a:r>
            <a:endParaRPr lang="es-ES" dirty="0"/>
          </a:p>
          <a:p>
            <a:r>
              <a:rPr lang="es-ES" dirty="0"/>
              <a:t>Actividades interdisciplinarias</a:t>
            </a:r>
            <a:r>
              <a:rPr lang="es-ES" dirty="0" smtClean="0"/>
              <a:t>. (3era. </a:t>
            </a:r>
            <a:r>
              <a:rPr lang="es-ES" smtClean="0"/>
              <a:t>Parte)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7696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FARMACO: CONCEPTOS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1966" y="1345475"/>
            <a:ext cx="10472646" cy="529045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 smtClean="0"/>
              <a:t>  Un </a:t>
            </a:r>
            <a:r>
              <a:rPr lang="es-ES" sz="2400" dirty="0"/>
              <a:t>fármaco es una sustancia, generalmente de origen químico o biológico, que se utiliza para prevenir, diagnosticar, tratar o aliviar los síntomas de una enfermedad, o para modificar funciones fisiológicas con fines específicos. En otras palabras, es una sustancia que, al entrar en el organismo, puede producir un cambio o efecto deseado. </a:t>
            </a:r>
            <a:endParaRPr lang="es-AR" sz="2400" dirty="0"/>
          </a:p>
          <a:p>
            <a:pPr algn="just"/>
            <a:r>
              <a:rPr lang="es-ES" sz="2400" dirty="0" smtClean="0"/>
              <a:t>    La </a:t>
            </a:r>
            <a:r>
              <a:rPr lang="es-ES" sz="2400" dirty="0"/>
              <a:t>Organización Mundial de la Salud (OMS) define un fármaco como cualquier sustancia que, al ser introducida en un organismo vivo, puede modificar una o más de sus funciones. Esta definición engloba tanto sustancias naturales como sintéticas, y su uso puede ser terapéutico, preventivo, o para diagnóstico de enfermedades. La OMS también establece que un fármaco puede ser un principio activo de un medicamento, o una sustancia que, por sus propiedades físicas, químicas o biológicas, pueda ser empleada como ingrediente de un medicamento. 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10412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86233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ACTIVIDADES: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110343"/>
            <a:ext cx="8915400" cy="5408023"/>
          </a:xfrm>
        </p:spPr>
        <p:txBody>
          <a:bodyPr>
            <a:noAutofit/>
          </a:bodyPr>
          <a:lstStyle/>
          <a:p>
            <a:r>
              <a:rPr lang="es-ES" sz="2000" dirty="0" smtClean="0"/>
              <a:t>Define el Objeto y sujeto. </a:t>
            </a:r>
          </a:p>
          <a:p>
            <a:r>
              <a:rPr lang="es-ES" sz="2000" dirty="0" smtClean="0"/>
              <a:t>¿</a:t>
            </a:r>
            <a:r>
              <a:rPr lang="es-ES" sz="2000" dirty="0"/>
              <a:t>Cuál es la diferencia entre fármaco y medicamento</a:t>
            </a:r>
            <a:r>
              <a:rPr lang="es-ES" sz="2000" dirty="0" smtClean="0"/>
              <a:t>?</a:t>
            </a:r>
          </a:p>
          <a:p>
            <a:r>
              <a:rPr lang="es-ES" sz="2000" dirty="0"/>
              <a:t>¿Cuáles son los tipos de fármacos?</a:t>
            </a:r>
          </a:p>
          <a:p>
            <a:r>
              <a:rPr lang="es-ES" sz="2000" dirty="0"/>
              <a:t>¿Qué función tiene un fármaco?</a:t>
            </a:r>
          </a:p>
          <a:p>
            <a:r>
              <a:rPr lang="es-ES" sz="2000" dirty="0"/>
              <a:t>¿Cómo se clasifica un fármaco?</a:t>
            </a:r>
          </a:p>
          <a:p>
            <a:r>
              <a:rPr lang="es-ES" sz="2000" dirty="0"/>
              <a:t>¿Qué compone un fármaco?</a:t>
            </a:r>
          </a:p>
          <a:p>
            <a:r>
              <a:rPr lang="es-ES" sz="2000" dirty="0"/>
              <a:t>¿Qué es la farmacología OMS?</a:t>
            </a:r>
          </a:p>
          <a:p>
            <a:r>
              <a:rPr lang="es-ES" sz="2000" dirty="0"/>
              <a:t>¿Qué significa "medicamentos"?</a:t>
            </a:r>
          </a:p>
          <a:p>
            <a:r>
              <a:rPr lang="es-ES" sz="2000" dirty="0"/>
              <a:t>¿Qué tipo de droga es el fármaco?</a:t>
            </a:r>
          </a:p>
          <a:p>
            <a:r>
              <a:rPr lang="es-ES" sz="2000" dirty="0"/>
              <a:t>¿Qué tipo de palabra es fármaco?</a:t>
            </a:r>
          </a:p>
          <a:p>
            <a:r>
              <a:rPr lang="es-ES" sz="2000" dirty="0" smtClean="0"/>
              <a:t>¿</a:t>
            </a:r>
            <a:r>
              <a:rPr lang="es-ES" sz="2000" dirty="0"/>
              <a:t>Qué es un </a:t>
            </a:r>
            <a:r>
              <a:rPr lang="es-ES" sz="2000" dirty="0" err="1"/>
              <a:t>profármaco</a:t>
            </a:r>
            <a:r>
              <a:rPr lang="es-ES" sz="2000" dirty="0"/>
              <a:t>?</a:t>
            </a:r>
          </a:p>
          <a:p>
            <a:r>
              <a:rPr lang="es-ES" sz="2000" dirty="0"/>
              <a:t>¿Qué es la farmacognosia?</a:t>
            </a:r>
          </a:p>
          <a:p>
            <a:r>
              <a:rPr lang="es-ES" sz="2000" dirty="0"/>
              <a:t>¿Cuándo hace efecto un fármaco?</a:t>
            </a:r>
          </a:p>
          <a:p>
            <a:pPr marL="0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07315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Fármaco vigilancia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54480"/>
            <a:ext cx="8915400" cy="4754880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La </a:t>
            </a:r>
            <a:r>
              <a:rPr lang="es-ES" sz="2400" dirty="0" smtClean="0"/>
              <a:t>fármaco vigilancia </a:t>
            </a:r>
            <a:r>
              <a:rPr lang="es-ES" sz="2400" dirty="0"/>
              <a:t>en Argentina es el conjunto de actividades destinadas a detectar, evaluar, comprender y prevenir los efectos adversos de los medicamentos, una vez que están disponibles para su uso. En Argentina, el </a:t>
            </a:r>
            <a:r>
              <a:rPr lang="es-ES" sz="2400" dirty="0">
                <a:hlinkClick r:id="rId2"/>
              </a:rPr>
              <a:t>Sistema Nacional de </a:t>
            </a:r>
            <a:r>
              <a:rPr lang="es-ES" sz="2400" dirty="0" err="1">
                <a:hlinkClick r:id="rId2"/>
              </a:rPr>
              <a:t>Farmacovigilancia</a:t>
            </a:r>
            <a:r>
              <a:rPr lang="es-ES" sz="2400" dirty="0">
                <a:hlinkClick r:id="rId2"/>
              </a:rPr>
              <a:t> (SNFVG)</a:t>
            </a:r>
            <a:r>
              <a:rPr lang="es-ES" sz="2400" dirty="0"/>
              <a:t>, dependiente de la </a:t>
            </a:r>
            <a:r>
              <a:rPr lang="es-ES" sz="2400" dirty="0">
                <a:hlinkClick r:id="rId3"/>
              </a:rPr>
              <a:t>ANMAT</a:t>
            </a:r>
            <a:r>
              <a:rPr lang="es-ES" sz="2400" dirty="0"/>
              <a:t>, es el encargado de esta tarea, fomentando la notificación espontánea y voluntaria de reacciones adversas por parte de profesionales de la salud y pacientes. </a:t>
            </a:r>
            <a:endParaRPr lang="es-ES" sz="2400" dirty="0" smtClean="0"/>
          </a:p>
          <a:p>
            <a:pPr algn="just"/>
            <a:r>
              <a:rPr lang="es-ES" sz="2400" dirty="0" smtClean="0"/>
              <a:t>Actividad: ampliar información sobre la Fármaco vigilancia en Argentina. 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51959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</TotalTime>
  <Words>420</Words>
  <Application>Microsoft Office PowerPoint</Application>
  <PresentationFormat>Panorámica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Espiral</vt:lpstr>
      <vt:lpstr>UNIDAD 4</vt:lpstr>
      <vt:lpstr>FARMACO: CONCEPTOS</vt:lpstr>
      <vt:lpstr>ACTIVIDADES:</vt:lpstr>
      <vt:lpstr>Fármaco vigilancia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4</dc:title>
  <dc:creator>usuario</dc:creator>
  <cp:lastModifiedBy>User</cp:lastModifiedBy>
  <cp:revision>8</cp:revision>
  <dcterms:created xsi:type="dcterms:W3CDTF">2025-08-19T14:11:09Z</dcterms:created>
  <dcterms:modified xsi:type="dcterms:W3CDTF">2025-08-20T00:56:47Z</dcterms:modified>
</cp:coreProperties>
</file>