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Pánico Escénico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Definición, causas y tratamiento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¿En qué consiste?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Forma de fobia social o ansiedad de desempeño</a:t>
            </a:r>
          </a:p>
          <a:p>
            <a:r>
              <a:t>• Miedo intenso a la exposición pública y al juicio de los demás</a:t>
            </a:r>
          </a:p>
          <a:p>
            <a:r>
              <a:t>• Síntomas físicos: taquicardia, sudoración, temblor</a:t>
            </a:r>
          </a:p>
          <a:p>
            <a:r>
              <a:t>• Síntomas cognitivos: pensamientos de fracaso, miedo al ridículo</a:t>
            </a:r>
          </a:p>
          <a:p>
            <a:r>
              <a:t>• Síntomas conductuales: evitación, bloqueo, abandono de la situación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Psicológicas: autoexigencia, baja autoestima, experiencias previas negativas</a:t>
            </a:r>
          </a:p>
          <a:p>
            <a:r>
              <a:t>• Biológicas: hiperactivación del sistema nervioso, predisposición genética</a:t>
            </a:r>
          </a:p>
          <a:p>
            <a:r>
              <a:t>• Contextuales: presión social, falta de preparación, ambientes competitivos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Tratamiento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Psicoterapia: TCC, exposición gradual, técnicas de relajación y mindfulness</a:t>
            </a:r>
          </a:p>
          <a:p>
            <a:r>
              <a:t>• Entrenamiento: práctica, oratoria, role playing</a:t>
            </a:r>
          </a:p>
          <a:p>
            <a:r>
              <a:t>• Farmacológico (en casos graves): ansiolíticos, betabloqueantes</a:t>
            </a:r>
          </a:p>
          <a:p>
            <a:r>
              <a:t>• Prevención: preparación, autocuidado, evitar cafeína, enfoque en el mensaje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El pánico escénico es tratable.</a:t>
            </a:r>
          </a:p>
          <a:p>
            <a:r>
              <a:t>Con apoyo terapéutico y entrenamiento adecuado,</a:t>
            </a:r>
          </a:p>
          <a:p>
            <a:r>
              <a:t>la persona puede recuperar la seguridad</a:t>
            </a:r>
          </a:p>
          <a:p>
            <a:r>
              <a:t>y desenvolverse eficazmente en público.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