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Cómo hablar bien en público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Presentación basada en el documento original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comunicación ha sido parte fundamental en el desarrollo humano.</a:t>
            </a:r>
          </a:p>
          <a:p>
            <a:r>
              <a:t>Hablar en público requiere seguridad, pasión y autenticidad.</a:t>
            </a:r>
          </a:p>
          <a:p>
            <a:r>
              <a:t>El objetivo: mejorar cómo nos dirigimos al público y lograr conferencias efectivas.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Sé tú mismo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Autenticidad y pasión al hablar.</a:t>
            </a:r>
          </a:p>
          <a:p>
            <a:r>
              <a:t>• Inspírate en grandes oradores pero no los copies.</a:t>
            </a:r>
          </a:p>
          <a:p>
            <a:r>
              <a:t>• Las personas recuerdan historias y sueños auténticos.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voz en la oratoria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 voz es protagonista en la oratoria.</a:t>
            </a:r>
          </a:p>
          <a:p>
            <a:r>
              <a:t>• Puede entrenarse para transmitir mejor.</a:t>
            </a:r>
          </a:p>
          <a:p>
            <a:r>
              <a:t>• Requiere ritmo, volumen, tono, matices, articulación y proyección.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Aspectos clave de la voz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Ritmo: alternar pausas y énfasis.</a:t>
            </a:r>
          </a:p>
          <a:p>
            <a:r>
              <a:t>2. Volumen: usar respiración diafragmática.</a:t>
            </a:r>
          </a:p>
          <a:p>
            <a:r>
              <a:t>3. Tono: darle intención al mensaje.</a:t>
            </a:r>
          </a:p>
          <a:p>
            <a:r>
              <a:t>4. Matices: expresividad natural.</a:t>
            </a:r>
          </a:p>
          <a:p>
            <a:r>
              <a:t>5. Articulación: claridad al hablar.</a:t>
            </a:r>
          </a:p>
          <a:p>
            <a:r>
              <a:t>6. Modulación y proyección: frescura y espontaneidad.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Recomendaciones prácticas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Hidratación constante.</a:t>
            </a:r>
          </a:p>
          <a:p>
            <a:r>
              <a:t>• Evitar gritar y cuidar cuerdas vocales.</a:t>
            </a:r>
          </a:p>
          <a:p>
            <a:r>
              <a:t>• Respiración profunda y relajación.</a:t>
            </a:r>
          </a:p>
          <a:p>
            <a:r>
              <a:t>• Evitar café, alcohol y tabaco antes de hablar.</a:t>
            </a:r>
          </a:p>
          <a:p>
            <a:r>
              <a:t>• Practicar presentaciones completas varias veces.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Lenguaje corporal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Gestos, posturas y movimientos transmiten mensajes.</a:t>
            </a:r>
          </a:p>
          <a:p>
            <a:r>
              <a:t>• Practica frente al espejo o graba tus presentaciones.</a:t>
            </a:r>
          </a:p>
          <a:p>
            <a:r>
              <a:t>• Observa y corrige posturas que distraen.</a:t>
            </a:r>
          </a:p>
          <a:p>
            <a:r>
              <a:t>• Usa gestos sincronizados con tus palabras.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Metáforas y narración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Las metáforas ayudan a explicar lo complejo.</a:t>
            </a:r>
          </a:p>
          <a:p>
            <a:r>
              <a:t>• No abuses: mantén el contexto.</a:t>
            </a:r>
          </a:p>
          <a:p>
            <a:r>
              <a:t>• Comienza con historias o anécdotas.</a:t>
            </a:r>
          </a:p>
          <a:p>
            <a:r>
              <a:t>• Conecta con el público a través de emociones.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